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5" d="100"/>
          <a:sy n="45" d="100"/>
        </p:scale>
        <p:origin x="31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D351B-227A-4F1D-8426-42F89A3DAE32}" type="datetimeFigureOut">
              <a:rPr lang="it-IT" smtClean="0"/>
              <a:t>13/06/2025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5B406-FE34-41FB-AC74-C048F9D7C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0815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D351B-227A-4F1D-8426-42F89A3DAE32}" type="datetimeFigureOut">
              <a:rPr lang="it-IT" smtClean="0"/>
              <a:t>13/06/2025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5B406-FE34-41FB-AC74-C048F9D7C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9821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D351B-227A-4F1D-8426-42F89A3DAE32}" type="datetimeFigureOut">
              <a:rPr lang="it-IT" smtClean="0"/>
              <a:t>13/06/2025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5B406-FE34-41FB-AC74-C048F9D7C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4565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D351B-227A-4F1D-8426-42F89A3DAE32}" type="datetimeFigureOut">
              <a:rPr lang="it-IT" smtClean="0"/>
              <a:t>13/06/2025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5B406-FE34-41FB-AC74-C048F9D7C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0390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D351B-227A-4F1D-8426-42F89A3DAE32}" type="datetimeFigureOut">
              <a:rPr lang="it-IT" smtClean="0"/>
              <a:t>13/06/2025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5B406-FE34-41FB-AC74-C048F9D7C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9435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D351B-227A-4F1D-8426-42F89A3DAE32}" type="datetimeFigureOut">
              <a:rPr lang="it-IT" smtClean="0"/>
              <a:t>13/06/2025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5B406-FE34-41FB-AC74-C048F9D7C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3723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D351B-227A-4F1D-8426-42F89A3DAE32}" type="datetimeFigureOut">
              <a:rPr lang="it-IT" smtClean="0"/>
              <a:t>13/06/2025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5B406-FE34-41FB-AC74-C048F9D7C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1672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D351B-227A-4F1D-8426-42F89A3DAE32}" type="datetimeFigureOut">
              <a:rPr lang="it-IT" smtClean="0"/>
              <a:t>13/06/2025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5B406-FE34-41FB-AC74-C048F9D7C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7335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D351B-227A-4F1D-8426-42F89A3DAE32}" type="datetimeFigureOut">
              <a:rPr lang="it-IT" smtClean="0"/>
              <a:t>13/06/2025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5B406-FE34-41FB-AC74-C048F9D7C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3226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D351B-227A-4F1D-8426-42F89A3DAE32}" type="datetimeFigureOut">
              <a:rPr lang="it-IT" smtClean="0"/>
              <a:t>13/06/2025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5B406-FE34-41FB-AC74-C048F9D7C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9438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D351B-227A-4F1D-8426-42F89A3DAE32}" type="datetimeFigureOut">
              <a:rPr lang="it-IT" smtClean="0"/>
              <a:t>13/06/2025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5B406-FE34-41FB-AC74-C048F9D7C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8848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D351B-227A-4F1D-8426-42F89A3DAE32}" type="datetimeFigureOut">
              <a:rPr lang="it-IT" smtClean="0"/>
              <a:t>13/06/2025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5B406-FE34-41FB-AC74-C048F9D7C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1283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une.montebuono.ri.it/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6540C76C-C825-302F-1A06-BF3D44A714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0897" y="3163418"/>
            <a:ext cx="6695282" cy="6849669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D4FB4D70-B5EB-9D36-95EC-008D0CCA030E}"/>
              </a:ext>
            </a:extLst>
          </p:cNvPr>
          <p:cNvSpPr txBox="1"/>
          <p:nvPr/>
        </p:nvSpPr>
        <p:spPr>
          <a:xfrm>
            <a:off x="343461" y="516541"/>
            <a:ext cx="115050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000" b="1" dirty="0">
                <a:solidFill>
                  <a:srgbClr val="0066FF"/>
                </a:solidFill>
                <a:latin typeface="Comic Sans MS" panose="030F0702030302020204" pitchFamily="66" charset="0"/>
              </a:rPr>
              <a:t>CENTRI ESTIVI 2025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54D7032-4404-C62E-8EFD-853797FE99F6}"/>
              </a:ext>
            </a:extLst>
          </p:cNvPr>
          <p:cNvSpPr txBox="1"/>
          <p:nvPr/>
        </p:nvSpPr>
        <p:spPr>
          <a:xfrm>
            <a:off x="1759713" y="2147756"/>
            <a:ext cx="86725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b="1" dirty="0">
                <a:latin typeface="Comic Sans MS" panose="030F0702030302020204" pitchFamily="66" charset="0"/>
              </a:rPr>
              <a:t>DAL 30 GIUGNO AL 01 AGOSTO</a:t>
            </a:r>
          </a:p>
        </p:txBody>
      </p:sp>
      <p:pic>
        <p:nvPicPr>
          <p:cNvPr id="1026" name="Picture 2" descr="Comune di Montebuono">
            <a:extLst>
              <a:ext uri="{FF2B5EF4-FFF2-40B4-BE49-F238E27FC236}">
                <a16:creationId xmlns:a16="http://schemas.microsoft.com/office/drawing/2014/main" id="{34EFCA25-DFC2-9AC1-9078-22F7B60E23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49" y="14358111"/>
            <a:ext cx="1416252" cy="1416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A29C3036-78F9-9E79-A947-1737A1BEC9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15111" y="14358111"/>
            <a:ext cx="1326040" cy="1370488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53080BE-3F10-AA61-78A2-3B0E286B67DB}"/>
              </a:ext>
            </a:extLst>
          </p:cNvPr>
          <p:cNvSpPr txBox="1"/>
          <p:nvPr/>
        </p:nvSpPr>
        <p:spPr>
          <a:xfrm>
            <a:off x="168442" y="15774363"/>
            <a:ext cx="2521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Comune di Montebuono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3AEF8F36-1EAE-3577-CA21-DA75C48722C3}"/>
              </a:ext>
            </a:extLst>
          </p:cNvPr>
          <p:cNvSpPr txBox="1"/>
          <p:nvPr/>
        </p:nvSpPr>
        <p:spPr>
          <a:xfrm>
            <a:off x="10115111" y="15774363"/>
            <a:ext cx="19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Sport Shuttle Selci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05FC8BAB-BD9E-5013-4662-E812DC1FFF91}"/>
              </a:ext>
            </a:extLst>
          </p:cNvPr>
          <p:cNvSpPr txBox="1"/>
          <p:nvPr/>
        </p:nvSpPr>
        <p:spPr>
          <a:xfrm>
            <a:off x="3923797" y="10124369"/>
            <a:ext cx="46858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b="1" dirty="0">
                <a:latin typeface="Comic Sans MS" panose="030F0702030302020204" pitchFamily="66" charset="0"/>
              </a:rPr>
              <a:t>DAI 4 AI 13 ANNI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2C281BDB-DCAD-0696-139D-B7CF31493FE2}"/>
              </a:ext>
            </a:extLst>
          </p:cNvPr>
          <p:cNvSpPr txBox="1"/>
          <p:nvPr/>
        </p:nvSpPr>
        <p:spPr>
          <a:xfrm>
            <a:off x="1970050" y="13677356"/>
            <a:ext cx="846223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u="sng" dirty="0">
                <a:latin typeface="Comic Sans MS" panose="030F0702030302020204" pitchFamily="66" charset="0"/>
              </a:rPr>
              <a:t>Iscrizioni</a:t>
            </a:r>
            <a:r>
              <a:rPr lang="it-IT" sz="3200" b="1" dirty="0">
                <a:latin typeface="Comic Sans MS" panose="030F0702030302020204" pitchFamily="66" charset="0"/>
              </a:rPr>
              <a:t>: </a:t>
            </a:r>
          </a:p>
          <a:p>
            <a:pPr algn="ctr"/>
            <a:r>
              <a:rPr lang="it-IT" sz="3200" b="1" dirty="0">
                <a:latin typeface="Comic Sans MS" panose="030F0702030302020204" pitchFamily="66" charset="0"/>
              </a:rPr>
              <a:t>Moduli disponibili sia sul sito </a:t>
            </a:r>
            <a:r>
              <a:rPr lang="it-IT" sz="2800" b="1" dirty="0">
                <a:latin typeface="Comic Sans MS" panose="030F0702030302020204" pitchFamily="66" charset="0"/>
              </a:rPr>
              <a:t>(</a:t>
            </a:r>
            <a:r>
              <a:rPr lang="it-IT" sz="2800" b="1" dirty="0">
                <a:latin typeface="Comic Sans MS" panose="030F0702030302020204" pitchFamily="66" charset="0"/>
                <a:hlinkClick r:id="rId5"/>
              </a:rPr>
              <a:t>www.comune.montebuono.ri.it</a:t>
            </a:r>
            <a:r>
              <a:rPr lang="it-IT" sz="2800" b="1" dirty="0">
                <a:latin typeface="Comic Sans MS" panose="030F0702030302020204" pitchFamily="66" charset="0"/>
              </a:rPr>
              <a:t>) </a:t>
            </a:r>
            <a:r>
              <a:rPr lang="it-IT" sz="3200" b="1" dirty="0">
                <a:latin typeface="Comic Sans MS" panose="030F0702030302020204" pitchFamily="66" charset="0"/>
              </a:rPr>
              <a:t>sia presso gli uffici del Comune 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D79194AE-3012-2DBC-7178-B80C1601CD8A}"/>
              </a:ext>
            </a:extLst>
          </p:cNvPr>
          <p:cNvSpPr txBox="1"/>
          <p:nvPr/>
        </p:nvSpPr>
        <p:spPr>
          <a:xfrm>
            <a:off x="181869" y="11313799"/>
            <a:ext cx="6232358" cy="21262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80"/>
              </a:spcBef>
              <a:buNone/>
            </a:pPr>
            <a:r>
              <a:rPr lang="it-IT" sz="2800" b="1" dirty="0">
                <a:effectLst/>
                <a:latin typeface="Tahom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COSTO</a:t>
            </a:r>
            <a:endParaRPr lang="it-IT" sz="28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80"/>
              </a:spcBef>
              <a:buNone/>
            </a:pPr>
            <a:r>
              <a:rPr lang="it-IT" sz="2000" b="1" dirty="0">
                <a:effectLst/>
                <a:latin typeface="Tahom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it-IT" sz="20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80"/>
              </a:spcBef>
              <a:buNone/>
            </a:pPr>
            <a:r>
              <a:rPr lang="it-IT" sz="2000" b="1" u="sng" dirty="0">
                <a:effectLst/>
                <a:latin typeface="Tahom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Settimana intera</a:t>
            </a:r>
            <a:r>
              <a:rPr lang="it-IT" sz="2000" b="1" dirty="0">
                <a:effectLst/>
                <a:latin typeface="Tahom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50 </a:t>
            </a:r>
            <a:r>
              <a:rPr lang="it-IT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€</a:t>
            </a:r>
            <a:endParaRPr lang="it-IT" sz="20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80"/>
              </a:spcBef>
              <a:buNone/>
            </a:pPr>
            <a:r>
              <a:rPr lang="it-IT" sz="2000" b="1" u="sng" dirty="0">
                <a:effectLst/>
                <a:latin typeface="Tahom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Quota solo MONTEBUONO</a:t>
            </a:r>
            <a:r>
              <a:rPr lang="it-IT" sz="2000" b="1" dirty="0">
                <a:effectLst/>
                <a:latin typeface="Tahom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35 </a:t>
            </a:r>
            <a:r>
              <a:rPr lang="it-IT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€</a:t>
            </a:r>
            <a:endParaRPr lang="it-IT" sz="20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80"/>
              </a:spcBef>
              <a:buNone/>
            </a:pPr>
            <a:r>
              <a:rPr lang="it-IT" sz="2000" b="1" u="sng" dirty="0">
                <a:effectLst/>
                <a:latin typeface="Tahom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Quota solo PISCINA</a:t>
            </a:r>
            <a:r>
              <a:rPr lang="it-IT" sz="2000" b="1" dirty="0">
                <a:effectLst/>
                <a:latin typeface="Tahom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25 </a:t>
            </a:r>
            <a:r>
              <a:rPr lang="it-IT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€</a:t>
            </a:r>
            <a:endParaRPr lang="it-IT" sz="20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80"/>
              </a:spcBef>
              <a:buNone/>
            </a:pPr>
            <a:r>
              <a:rPr lang="it-IT" sz="2000" b="1" u="sng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solo ingresso/settimana</a:t>
            </a:r>
            <a:r>
              <a:rPr lang="it-IT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15 €</a:t>
            </a:r>
            <a:endParaRPr lang="it-IT" sz="20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1622CEC0-47B1-8776-17B5-8E0C3BBEA192}"/>
              </a:ext>
            </a:extLst>
          </p:cNvPr>
          <p:cNvGrpSpPr/>
          <p:nvPr/>
        </p:nvGrpSpPr>
        <p:grpSpPr>
          <a:xfrm>
            <a:off x="4788568" y="11189368"/>
            <a:ext cx="7344175" cy="2401646"/>
            <a:chOff x="4187247" y="11210290"/>
            <a:chExt cx="7880377" cy="2537481"/>
          </a:xfrm>
        </p:grpSpPr>
        <p:sp>
          <p:nvSpPr>
            <p:cNvPr id="17" name="CasellaDiTesto 16">
              <a:extLst>
                <a:ext uri="{FF2B5EF4-FFF2-40B4-BE49-F238E27FC236}">
                  <a16:creationId xmlns:a16="http://schemas.microsoft.com/office/drawing/2014/main" id="{92A5869B-6464-2ED8-FCA5-B435C2BF992F}"/>
                </a:ext>
              </a:extLst>
            </p:cNvPr>
            <p:cNvSpPr txBox="1"/>
            <p:nvPr/>
          </p:nvSpPr>
          <p:spPr>
            <a:xfrm rot="546930">
              <a:off x="5215547" y="12051753"/>
              <a:ext cx="582378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800" b="1" dirty="0">
                  <a:solidFill>
                    <a:srgbClr val="7030A0"/>
                  </a:solidFill>
                  <a:latin typeface="Comic Sans MS" panose="030F0702030302020204" pitchFamily="66" charset="0"/>
                </a:rPr>
                <a:t>Servizio scuolabus per la </a:t>
              </a:r>
            </a:p>
            <a:p>
              <a:pPr algn="ctr"/>
              <a:r>
                <a:rPr lang="it-IT" sz="2800" b="1" dirty="0">
                  <a:solidFill>
                    <a:srgbClr val="7030A0"/>
                  </a:solidFill>
                  <a:latin typeface="Comic Sans MS" panose="030F0702030302020204" pitchFamily="66" charset="0"/>
                </a:rPr>
                <a:t>piscina gratuito</a:t>
              </a:r>
            </a:p>
          </p:txBody>
        </p:sp>
        <p:sp>
          <p:nvSpPr>
            <p:cNvPr id="18" name="Esplosione: 14 punte 17">
              <a:extLst>
                <a:ext uri="{FF2B5EF4-FFF2-40B4-BE49-F238E27FC236}">
                  <a16:creationId xmlns:a16="http://schemas.microsoft.com/office/drawing/2014/main" id="{85037095-418B-B993-0018-C61F950DC431}"/>
                </a:ext>
              </a:extLst>
            </p:cNvPr>
            <p:cNvSpPr/>
            <p:nvPr/>
          </p:nvSpPr>
          <p:spPr>
            <a:xfrm rot="884277">
              <a:off x="4187247" y="11210290"/>
              <a:ext cx="7880377" cy="2537481"/>
            </a:xfrm>
            <a:prstGeom prst="irregularSeal2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16774067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Viola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20</TotalTime>
  <Words>77</Words>
  <Application>Microsoft Office PowerPoint</Application>
  <PresentationFormat>Personalizzato</PresentationFormat>
  <Paragraphs>15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Tahoma</vt:lpstr>
      <vt:lpstr>Verdana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antonelliclaudio355@gmail.com</dc:creator>
  <cp:lastModifiedBy>Utente</cp:lastModifiedBy>
  <cp:revision>1</cp:revision>
  <dcterms:created xsi:type="dcterms:W3CDTF">2025-06-11T07:10:51Z</dcterms:created>
  <dcterms:modified xsi:type="dcterms:W3CDTF">2025-06-13T08:26:07Z</dcterms:modified>
</cp:coreProperties>
</file>